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9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D1171-1A22-4425-8440-47D2BB342696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74DCD-F2E9-4571-99FC-BCC88EF99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55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74DCD-F2E9-4571-99FC-BCC88EF9977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888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Предметно-пространственная среда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7088832" cy="224926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Подготовительная группа «Горошинки».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/>
              <a:t>Педагог Пирогова Анастасия Васильевна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387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Центр </a:t>
            </a:r>
            <a:r>
              <a:rPr lang="ru-RU" b="1" dirty="0" err="1"/>
              <a:t>сенсорики</a:t>
            </a:r>
            <a:r>
              <a:rPr lang="ru-RU" b="1" dirty="0"/>
              <a:t> </a:t>
            </a:r>
            <a:endParaRPr lang="ru-RU" dirty="0"/>
          </a:p>
        </p:txBody>
      </p:sp>
      <p:pic>
        <p:nvPicPr>
          <p:cNvPr id="3" name="Рисунок 2" descr="20190129_09354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3128"/>
            <a:ext cx="27146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20190129_09365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983128"/>
            <a:ext cx="2857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1122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Физкультурно-оздоровительный центр </a:t>
            </a:r>
            <a:endParaRPr lang="ru-RU" dirty="0"/>
          </a:p>
        </p:txBody>
      </p:sp>
      <p:pic>
        <p:nvPicPr>
          <p:cNvPr id="4" name="Рисунок 3" descr="20190206_10160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88840"/>
            <a:ext cx="374441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3797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Центр творчества </a:t>
            </a:r>
            <a:endParaRPr lang="ru-RU" dirty="0"/>
          </a:p>
        </p:txBody>
      </p:sp>
      <p:pic>
        <p:nvPicPr>
          <p:cNvPr id="6146" name="Picture 2" descr="https://sun9-70.userapi.com/impg/dTFRGNhqCWl19Z9sVjwqqDff5U9ML6XwIut7dA/N2MIclXfyR8.jpg?size=2560x1920&amp;quality=95&amp;sign=33fdc644548bc5a6aff897404fe1782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20190206_1123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5"/>
            <a:ext cx="360159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4303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патриотический</a:t>
            </a:r>
            <a:endParaRPr lang="ru-RU" dirty="0"/>
          </a:p>
        </p:txBody>
      </p:sp>
      <p:pic>
        <p:nvPicPr>
          <p:cNvPr id="3" name="Рисунок 2" descr="20190128_15263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01960"/>
            <a:ext cx="3456384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s://sun9-23.userapi.com/impg/4o-9QYs89jPaKBH8K_R-HeV849te_-2kx605ZQ/M27hTwECD94.jpg?size=1600x1200&amp;quality=95&amp;sign=d2e7d0fe748e273a845dbfe19518892a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37" b="15041"/>
          <a:stretch/>
        </p:blipFill>
        <p:spPr bwMode="auto">
          <a:xfrm>
            <a:off x="4067944" y="1901959"/>
            <a:ext cx="4896544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233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Центр дидактических и настольных игр</a:t>
            </a:r>
            <a:endParaRPr lang="ru-RU" dirty="0"/>
          </a:p>
        </p:txBody>
      </p:sp>
      <p:pic>
        <p:nvPicPr>
          <p:cNvPr id="8194" name="Picture 2" descr="https://sun9-34.userapi.com/impg/FjF_a4LfY-9D7dXfLm7lJDc6gICpNjke524_QQ/z5-md3bA14c.jpg?size=2560x1920&amp;quality=95&amp;sign=10bde747b1e85b881e5f4dfdf7741ae3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3" b="6161"/>
          <a:stretch/>
        </p:blipFill>
        <p:spPr bwMode="auto">
          <a:xfrm>
            <a:off x="827584" y="1700808"/>
            <a:ext cx="3142069" cy="459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20190128_15204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569474"/>
            <a:ext cx="30861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706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Предметно-развивающая среда в моей группе организуется так, чтобы каждый ребенок имел возможность свободно заниматься любимым делом. Большую часть площади занимает групповая комната. В которой находится несколько зон для развития деятельности детей. В любой зоне ребенок может взять игрушки, атрибуты для самостоятельной деятельности, либо совместной.</a:t>
            </a:r>
          </a:p>
          <a:p>
            <a:r>
              <a:rPr lang="ru-RU" dirty="0"/>
              <a:t>	Для организации детской самостоятельности и активизации разных видов деятельности в группе организованны центры активности, оснащенные необходимыми материалами и оборудованием. В своей группе, предметно – пространственную среду строим таким образом, чтобы дать возможность наиболее эффективно развивать индивидуальность каждого ребёнка с учётом его склонностей, интересов, уровня активности.</a:t>
            </a:r>
          </a:p>
          <a:p>
            <a:r>
              <a:rPr lang="ru-RU"/>
              <a:t> </a:t>
            </a:r>
          </a:p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96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08720"/>
            <a:ext cx="5670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ОБЩИЕ ПРАВИЛА ГРУППЫ:</a:t>
            </a:r>
            <a:endParaRPr lang="ru-RU" dirty="0"/>
          </a:p>
          <a:p>
            <a:pPr algn="ctr"/>
            <a:r>
              <a:rPr lang="ru-RU" dirty="0"/>
              <a:t>Запрещено кричать.</a:t>
            </a:r>
            <a:br>
              <a:rPr lang="ru-RU" dirty="0"/>
            </a:br>
            <a:r>
              <a:rPr lang="ru-RU" dirty="0"/>
              <a:t>Запрещено драться.</a:t>
            </a:r>
            <a:br>
              <a:rPr lang="ru-RU" dirty="0"/>
            </a:br>
            <a:r>
              <a:rPr lang="ru-RU" dirty="0"/>
              <a:t> Запрещено ломать игрушки.</a:t>
            </a:r>
            <a:br>
              <a:rPr lang="ru-RU" dirty="0"/>
            </a:br>
            <a:r>
              <a:rPr lang="ru-RU" dirty="0"/>
              <a:t> Запрещено разбрасывать игровой материал.</a:t>
            </a:r>
            <a:br>
              <a:rPr lang="ru-RU" dirty="0"/>
            </a:br>
            <a:r>
              <a:rPr lang="ru-RU" dirty="0"/>
              <a:t> Запрещено бегать в групповом помещении.</a:t>
            </a:r>
          </a:p>
        </p:txBody>
      </p:sp>
      <p:pic>
        <p:nvPicPr>
          <p:cNvPr id="3" name="Рисунок 2" descr="20190206_1321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96952"/>
            <a:ext cx="324036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535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Центр информации для родителей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33637"/>
            <a:ext cx="3312368" cy="27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2433638"/>
            <a:ext cx="3240360" cy="27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9924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u="sng" dirty="0"/>
              <a:t>Центр сюжетно – ролевых игр»</a:t>
            </a:r>
            <a:endParaRPr lang="ru-RU" dirty="0"/>
          </a:p>
        </p:txBody>
      </p:sp>
      <p:pic>
        <p:nvPicPr>
          <p:cNvPr id="4" name="Рисунок 3" descr="https://sun9-60.userapi.com/impg/hHXcLOSqKtNkwHZMV9zVJG8Az0rDMTlc0xJ7xA/95eay5NNH8Q.jpg?size=1620x2160&amp;quality=95&amp;sign=4c3ddbf3fb5eff551b88e8fb66f891fd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61728"/>
            <a:ext cx="2232248" cy="2614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9.userapi.com/impg/PKNcKaY6dcD2l-XWkM4BZtY3S5y4wNvsKJgGqQ/-TfPSTNGFrs.jpg?size=1620x2160&amp;quality=95&amp;sign=5b834d384ad97e6229262726ea94f17d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67288"/>
            <a:ext cx="1728191" cy="2675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sun9-61.userapi.com/impg/HsPBw9OxELDwbWLOfdGkYYs3cxr4BevbbMylAQ/--FFNKYifGY.jpg?size=1620x2160&amp;quality=95&amp;sign=28cdca2a450e015ecf9ef429e752773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61728"/>
            <a:ext cx="2681639" cy="26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20190129_1128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077072"/>
            <a:ext cx="2545400" cy="25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289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un9-40.userapi.com/impg/w7FW-B4wgy77XtRaAyKkJbplnEFuM-E3dPqCCg/Eluw9hvBEHo.jpg?size=2560x1920&amp;quality=95&amp;sign=4d886b123ed1adca1dfa0607fe80b2f8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8" t="3369" r="7945"/>
          <a:stretch/>
        </p:blipFill>
        <p:spPr bwMode="auto">
          <a:xfrm>
            <a:off x="965928" y="1114628"/>
            <a:ext cx="3252912" cy="353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sun9-65.userapi.com/impg/BXsMDBvv8rL2NFtF2vvwdAmynid8l3jJRIEF_Q/q49puifsBSM.jpg?size=2560x1920&amp;quality=95&amp;sign=dd53debac2eefcf47483ef075373c5a6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56" y="3044662"/>
            <a:ext cx="1932508" cy="160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57.userapi.com/impg/CCYcyUe-NEh0_87cQLkU7ntZd_FFnZ0470tNZQ/N5wbX_OzYoI.jpg?size=2560x1920&amp;quality=95&amp;sign=c4f57af91fb9ab78aefc9f04dd300c1d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63" y="1886319"/>
            <a:ext cx="1900679" cy="1608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60.userapi.com/impg/u_fHMe1Wsd8wyUZ2Scs7DCw9LB0-NsBeV19hqw/fSTAzb7KzVk.jpg?size=2560x1920&amp;quality=95&amp;sign=161b79c314560a61bd234fd3bcbd7755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1996440" cy="1497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34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Центр театрализованной деятельности и ряженья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35080"/>
            <a:ext cx="32670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sun9-6.userapi.com/impg/5U41oYtULv4w5ea_pcBzzM2ULRjiEPSB6D7l_Q/E-teYskjP_k.jpg?size=2560x1920&amp;quality=95&amp;sign=c26123c6cc5c78a74b0b52f901ea9b0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35080"/>
            <a:ext cx="3338231" cy="250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1.userapi.com/impg/Z9CPJUQ3B_ZDEGa-wwFJQvs8wpWJFvQQcPlOJw/WvGMKgPxgTo.jpg?size=2560x1920&amp;quality=95&amp;sign=1c59aecf94dbdb9cd07d578282f34f32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36" t="28153" r="2825" b="11986"/>
          <a:stretch/>
        </p:blipFill>
        <p:spPr bwMode="auto">
          <a:xfrm>
            <a:off x="3275856" y="3429000"/>
            <a:ext cx="2254695" cy="319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382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Центр строительно-конструктивных игр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1"/>
            <a:ext cx="3960440" cy="302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sun9-34.userapi.com/impg/FjF_a4LfY-9D7dXfLm7lJDc6gICpNjke524_QQ/z5-md3bA14c.jpg?size=2560x1920&amp;quality=95&amp;sign=10bde747b1e85b881e5f4dfdf7741ae3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0" r="23740"/>
          <a:stretch/>
        </p:blipFill>
        <p:spPr bwMode="auto">
          <a:xfrm>
            <a:off x="4932040" y="1916831"/>
            <a:ext cx="3612991" cy="302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484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Центр «Освоение </a:t>
            </a:r>
            <a:r>
              <a:rPr lang="ru-RU" u="sng" dirty="0"/>
              <a:t>социальных ролей</a:t>
            </a:r>
            <a:r>
              <a:rPr lang="ru-RU" u="sng" dirty="0" smtClean="0"/>
              <a:t>»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391" y="1556791"/>
            <a:ext cx="36385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5496" y="1556791"/>
            <a:ext cx="33813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sun9-15.userapi.com/impg/nCwmTTUzuGZaNBFTe3b69jLuZqqMTRB7fGISQw/KYn8RDxP3Bg.jpg?size=2560x1920&amp;quality=95&amp;sign=f4176b096ad9a05e8a1fe4d24d12323f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" t="42829" r="19239"/>
          <a:stretch/>
        </p:blipFill>
        <p:spPr bwMode="auto">
          <a:xfrm>
            <a:off x="4659574" y="4240506"/>
            <a:ext cx="4078224" cy="23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20190128_15365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5085184"/>
            <a:ext cx="1781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7894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</TotalTime>
  <Words>108</Words>
  <Application>Microsoft Office PowerPoint</Application>
  <PresentationFormat>Экран (4:3)</PresentationFormat>
  <Paragraphs>22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Предметно-пространственная среда</vt:lpstr>
      <vt:lpstr>Презентация PowerPoint</vt:lpstr>
      <vt:lpstr>Презентация PowerPoint</vt:lpstr>
      <vt:lpstr>Центр информации для родителей </vt:lpstr>
      <vt:lpstr>«Центр сюжетно – ролевых игр»</vt:lpstr>
      <vt:lpstr>Презентация PowerPoint</vt:lpstr>
      <vt:lpstr>Центр театрализованной деятельности и ряженья </vt:lpstr>
      <vt:lpstr>Центр строительно-конструктивных игр </vt:lpstr>
      <vt:lpstr>Центр «Освоение социальных ролей».</vt:lpstr>
      <vt:lpstr>Центр сенсорики </vt:lpstr>
      <vt:lpstr>Физкультурно-оздоровительный центр </vt:lpstr>
      <vt:lpstr>Центр творчества </vt:lpstr>
      <vt:lpstr>Центр патриотический</vt:lpstr>
      <vt:lpstr>Центр дидактических и настольных игр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</cp:revision>
  <dcterms:created xsi:type="dcterms:W3CDTF">2024-10-22T10:40:11Z</dcterms:created>
  <dcterms:modified xsi:type="dcterms:W3CDTF">2024-10-23T12:48:48Z</dcterms:modified>
</cp:coreProperties>
</file>